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4"/>
  </p:sldMasterIdLst>
  <p:notesMasterIdLst>
    <p:notesMasterId r:id="rId13"/>
  </p:notesMasterIdLst>
  <p:handoutMasterIdLst>
    <p:handoutMasterId r:id="rId14"/>
  </p:handoutMasterIdLst>
  <p:sldIdLst>
    <p:sldId id="256" r:id="rId5"/>
    <p:sldId id="320" r:id="rId6"/>
    <p:sldId id="318" r:id="rId7"/>
    <p:sldId id="257" r:id="rId8"/>
    <p:sldId id="317" r:id="rId9"/>
    <p:sldId id="267" r:id="rId10"/>
    <p:sldId id="313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598D"/>
    <a:srgbClr val="646C92"/>
    <a:srgbClr val="5A6B76"/>
    <a:srgbClr val="5A6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5F883F-0453-40AB-BCBE-4906AFFD51C8}" v="29" dt="2025-06-09T02:26:45.351"/>
  </p1510:revLst>
</p1510:revInfo>
</file>

<file path=ppt/tableStyles.xml><?xml version="1.0" encoding="utf-8"?>
<a:tblStyleLst xmlns:a="http://schemas.openxmlformats.org/drawingml/2006/main" def="{0505E3EF-67EA-436B-97B2-0124C06EBD2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660" autoAdjust="0"/>
  </p:normalViewPr>
  <p:slideViewPr>
    <p:cSldViewPr snapToGrid="0">
      <p:cViewPr varScale="1">
        <p:scale>
          <a:sx n="107" d="100"/>
          <a:sy n="107" d="100"/>
        </p:scale>
        <p:origin x="750" y="102"/>
      </p:cViewPr>
      <p:guideLst/>
    </p:cSldViewPr>
  </p:slideViewPr>
  <p:outlineViewPr>
    <p:cViewPr>
      <p:scale>
        <a:sx n="33" d="100"/>
        <a:sy n="33" d="100"/>
      </p:scale>
      <p:origin x="0" y="-446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149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rigan, Raine (UMKC-Student)" userId="5b75a2e4-258a-4c70-b32e-3bebce01f2ce" providerId="ADAL" clId="{A48FCAC0-CADD-4896-8722-F8417333388A}"/>
    <pc:docChg chg="modSld">
      <pc:chgData name="Morrigan, Raine (UMKC-Student)" userId="5b75a2e4-258a-4c70-b32e-3bebce01f2ce" providerId="ADAL" clId="{A48FCAC0-CADD-4896-8722-F8417333388A}" dt="2025-06-04T23:41:19.993" v="0"/>
      <pc:docMkLst>
        <pc:docMk/>
      </pc:docMkLst>
      <pc:sldChg chg="modSp">
        <pc:chgData name="Morrigan, Raine (UMKC-Student)" userId="5b75a2e4-258a-4c70-b32e-3bebce01f2ce" providerId="ADAL" clId="{A48FCAC0-CADD-4896-8722-F8417333388A}" dt="2025-06-04T23:41:19.993" v="0"/>
        <pc:sldMkLst>
          <pc:docMk/>
          <pc:sldMk cId="1325608595" sldId="257"/>
        </pc:sldMkLst>
        <pc:spChg chg="mod">
          <ac:chgData name="Morrigan, Raine (UMKC-Student)" userId="5b75a2e4-258a-4c70-b32e-3bebce01f2ce" providerId="ADAL" clId="{A48FCAC0-CADD-4896-8722-F8417333388A}" dt="2025-06-04T23:41:19.993" v="0"/>
          <ac:spMkLst>
            <pc:docMk/>
            <pc:sldMk cId="1325608595" sldId="257"/>
            <ac:spMk id="3" creationId="{22788C46-D0BC-4307-AE55-7601A139E7CB}"/>
          </ac:spMkLst>
        </pc:spChg>
      </pc:sldChg>
    </pc:docChg>
  </pc:docChgLst>
  <pc:docChgLst>
    <pc:chgData name="Morrigan, Raine (UMKC-Student)" userId="5b75a2e4-258a-4c70-b32e-3bebce01f2ce" providerId="ADAL" clId="{A15F883F-0453-40AB-BCBE-4906AFFD51C8}"/>
    <pc:docChg chg="undo redo custSel addSld delSld modSld sldOrd">
      <pc:chgData name="Morrigan, Raine (UMKC-Student)" userId="5b75a2e4-258a-4c70-b32e-3bebce01f2ce" providerId="ADAL" clId="{A15F883F-0453-40AB-BCBE-4906AFFD51C8}" dt="2025-06-09T02:26:47.308" v="1344" actId="27636"/>
      <pc:docMkLst>
        <pc:docMk/>
      </pc:docMkLst>
      <pc:sldChg chg="modSp mod">
        <pc:chgData name="Morrigan, Raine (UMKC-Student)" userId="5b75a2e4-258a-4c70-b32e-3bebce01f2ce" providerId="ADAL" clId="{A15F883F-0453-40AB-BCBE-4906AFFD51C8}" dt="2025-06-09T02:21:40.817" v="1314" actId="255"/>
        <pc:sldMkLst>
          <pc:docMk/>
          <pc:sldMk cId="2259308896" sldId="256"/>
        </pc:sldMkLst>
        <pc:spChg chg="mod">
          <ac:chgData name="Morrigan, Raine (UMKC-Student)" userId="5b75a2e4-258a-4c70-b32e-3bebce01f2ce" providerId="ADAL" clId="{A15F883F-0453-40AB-BCBE-4906AFFD51C8}" dt="2025-06-09T02:21:40.817" v="1314" actId="255"/>
          <ac:spMkLst>
            <pc:docMk/>
            <pc:sldMk cId="2259308896" sldId="256"/>
            <ac:spMk id="2" creationId="{51DF3D98-3C30-4CFC-8643-C81E829C8C25}"/>
          </ac:spMkLst>
        </pc:spChg>
      </pc:sldChg>
      <pc:sldChg chg="addSp delSp modSp mod ord">
        <pc:chgData name="Morrigan, Raine (UMKC-Student)" userId="5b75a2e4-258a-4c70-b32e-3bebce01f2ce" providerId="ADAL" clId="{A15F883F-0453-40AB-BCBE-4906AFFD51C8}" dt="2025-06-08T02:41:03.618" v="643" actId="14826"/>
        <pc:sldMkLst>
          <pc:docMk/>
          <pc:sldMk cId="1325608595" sldId="257"/>
        </pc:sldMkLst>
        <pc:spChg chg="mod">
          <ac:chgData name="Morrigan, Raine (UMKC-Student)" userId="5b75a2e4-258a-4c70-b32e-3bebce01f2ce" providerId="ADAL" clId="{A15F883F-0453-40AB-BCBE-4906AFFD51C8}" dt="2025-06-08T02:33:36.884" v="181"/>
          <ac:spMkLst>
            <pc:docMk/>
            <pc:sldMk cId="1325608595" sldId="257"/>
            <ac:spMk id="2" creationId="{912DF434-28DB-4621-A497-D62C41CE0419}"/>
          </ac:spMkLst>
        </pc:spChg>
        <pc:spChg chg="mod">
          <ac:chgData name="Morrigan, Raine (UMKC-Student)" userId="5b75a2e4-258a-4c70-b32e-3bebce01f2ce" providerId="ADAL" clId="{A15F883F-0453-40AB-BCBE-4906AFFD51C8}" dt="2025-06-08T02:33:28.291" v="180" actId="27636"/>
          <ac:spMkLst>
            <pc:docMk/>
            <pc:sldMk cId="1325608595" sldId="257"/>
            <ac:spMk id="3" creationId="{22788C46-D0BC-4307-AE55-7601A139E7CB}"/>
          </ac:spMkLst>
        </pc:spChg>
        <pc:picChg chg="add del mod">
          <ac:chgData name="Morrigan, Raine (UMKC-Student)" userId="5b75a2e4-258a-4c70-b32e-3bebce01f2ce" providerId="ADAL" clId="{A15F883F-0453-40AB-BCBE-4906AFFD51C8}" dt="2025-06-08T02:32:14.582" v="170" actId="22"/>
          <ac:picMkLst>
            <pc:docMk/>
            <pc:sldMk cId="1325608595" sldId="257"/>
            <ac:picMk id="5" creationId="{B2A5917A-491C-6DC0-352E-6FA8CBAC8BBF}"/>
          </ac:picMkLst>
        </pc:picChg>
        <pc:picChg chg="add del mod">
          <ac:chgData name="Morrigan, Raine (UMKC-Student)" userId="5b75a2e4-258a-4c70-b32e-3bebce01f2ce" providerId="ADAL" clId="{A15F883F-0453-40AB-BCBE-4906AFFD51C8}" dt="2025-06-08T02:32:29.797" v="174" actId="478"/>
          <ac:picMkLst>
            <pc:docMk/>
            <pc:sldMk cId="1325608595" sldId="257"/>
            <ac:picMk id="7" creationId="{42C30A58-3CF7-5AB1-8DF4-D7E386C987DA}"/>
          </ac:picMkLst>
        </pc:picChg>
        <pc:picChg chg="mod">
          <ac:chgData name="Morrigan, Raine (UMKC-Student)" userId="5b75a2e4-258a-4c70-b32e-3bebce01f2ce" providerId="ADAL" clId="{A15F883F-0453-40AB-BCBE-4906AFFD51C8}" dt="2025-06-08T02:41:03.618" v="643" actId="14826"/>
          <ac:picMkLst>
            <pc:docMk/>
            <pc:sldMk cId="1325608595" sldId="257"/>
            <ac:picMk id="18" creationId="{EA3B7AFC-AAF1-6309-E87A-F630716B8D8E}"/>
          </ac:picMkLst>
        </pc:picChg>
      </pc:sldChg>
      <pc:sldChg chg="modSp del mod">
        <pc:chgData name="Morrigan, Raine (UMKC-Student)" userId="5b75a2e4-258a-4c70-b32e-3bebce01f2ce" providerId="ADAL" clId="{A15F883F-0453-40AB-BCBE-4906AFFD51C8}" dt="2025-06-08T02:34:24.732" v="220" actId="47"/>
        <pc:sldMkLst>
          <pc:docMk/>
          <pc:sldMk cId="4212917468" sldId="260"/>
        </pc:sldMkLst>
        <pc:spChg chg="mod">
          <ac:chgData name="Morrigan, Raine (UMKC-Student)" userId="5b75a2e4-258a-4c70-b32e-3bebce01f2ce" providerId="ADAL" clId="{A15F883F-0453-40AB-BCBE-4906AFFD51C8}" dt="2025-06-08T02:26:49.508" v="138"/>
          <ac:spMkLst>
            <pc:docMk/>
            <pc:sldMk cId="4212917468" sldId="260"/>
            <ac:spMk id="18" creationId="{23780F96-A835-781A-F44F-1A735EFD59C0}"/>
          </ac:spMkLst>
        </pc:spChg>
      </pc:sldChg>
      <pc:sldChg chg="modSp del mod">
        <pc:chgData name="Morrigan, Raine (UMKC-Student)" userId="5b75a2e4-258a-4c70-b32e-3bebce01f2ce" providerId="ADAL" clId="{A15F883F-0453-40AB-BCBE-4906AFFD51C8}" dt="2025-06-08T02:29:56.956" v="161" actId="47"/>
        <pc:sldMkLst>
          <pc:docMk/>
          <pc:sldMk cId="811730917" sldId="262"/>
        </pc:sldMkLst>
      </pc:sldChg>
      <pc:sldChg chg="modSp mod">
        <pc:chgData name="Morrigan, Raine (UMKC-Student)" userId="5b75a2e4-258a-4c70-b32e-3bebce01f2ce" providerId="ADAL" clId="{A15F883F-0453-40AB-BCBE-4906AFFD51C8}" dt="2025-06-08T05:04:16.809" v="1311" actId="20577"/>
        <pc:sldMkLst>
          <pc:docMk/>
          <pc:sldMk cId="445070695" sldId="267"/>
        </pc:sldMkLst>
        <pc:spChg chg="mod">
          <ac:chgData name="Morrigan, Raine (UMKC-Student)" userId="5b75a2e4-258a-4c70-b32e-3bebce01f2ce" providerId="ADAL" clId="{A15F883F-0453-40AB-BCBE-4906AFFD51C8}" dt="2025-06-08T02:34:54.681" v="235" actId="20577"/>
          <ac:spMkLst>
            <pc:docMk/>
            <pc:sldMk cId="445070695" sldId="267"/>
            <ac:spMk id="2" creationId="{42D1A202-23A3-4F3A-AA92-0172C8D2DA06}"/>
          </ac:spMkLst>
        </pc:spChg>
        <pc:spChg chg="mod">
          <ac:chgData name="Morrigan, Raine (UMKC-Student)" userId="5b75a2e4-258a-4c70-b32e-3bebce01f2ce" providerId="ADAL" clId="{A15F883F-0453-40AB-BCBE-4906AFFD51C8}" dt="2025-06-08T05:04:16.809" v="1311" actId="20577"/>
          <ac:spMkLst>
            <pc:docMk/>
            <pc:sldMk cId="445070695" sldId="267"/>
            <ac:spMk id="3" creationId="{7B943E7C-A74D-4CB3-844B-51917C88C95F}"/>
          </ac:spMkLst>
        </pc:spChg>
      </pc:sldChg>
      <pc:sldChg chg="modSp mod">
        <pc:chgData name="Morrigan, Raine (UMKC-Student)" userId="5b75a2e4-258a-4c70-b32e-3bebce01f2ce" providerId="ADAL" clId="{A15F883F-0453-40AB-BCBE-4906AFFD51C8}" dt="2025-06-08T02:40:17.031" v="639" actId="20577"/>
        <pc:sldMkLst>
          <pc:docMk/>
          <pc:sldMk cId="3103683689" sldId="268"/>
        </pc:sldMkLst>
        <pc:spChg chg="mod">
          <ac:chgData name="Morrigan, Raine (UMKC-Student)" userId="5b75a2e4-258a-4c70-b32e-3bebce01f2ce" providerId="ADAL" clId="{A15F883F-0453-40AB-BCBE-4906AFFD51C8}" dt="2025-06-08T02:40:17.031" v="639" actId="20577"/>
          <ac:spMkLst>
            <pc:docMk/>
            <pc:sldMk cId="3103683689" sldId="268"/>
            <ac:spMk id="3" creationId="{BABC2CE0-8806-4B2A-A10A-32984D317434}"/>
          </ac:spMkLst>
        </pc:spChg>
      </pc:sldChg>
      <pc:sldChg chg="modSp mod ord">
        <pc:chgData name="Morrigan, Raine (UMKC-Student)" userId="5b75a2e4-258a-4c70-b32e-3bebce01f2ce" providerId="ADAL" clId="{A15F883F-0453-40AB-BCBE-4906AFFD51C8}" dt="2025-06-09T02:26:47.308" v="1344" actId="27636"/>
        <pc:sldMkLst>
          <pc:docMk/>
          <pc:sldMk cId="1944867559" sldId="313"/>
        </pc:sldMkLst>
        <pc:spChg chg="mod">
          <ac:chgData name="Morrigan, Raine (UMKC-Student)" userId="5b75a2e4-258a-4c70-b32e-3bebce01f2ce" providerId="ADAL" clId="{A15F883F-0453-40AB-BCBE-4906AFFD51C8}" dt="2025-06-09T02:26:47.308" v="1344" actId="27636"/>
          <ac:spMkLst>
            <pc:docMk/>
            <pc:sldMk cId="1944867559" sldId="313"/>
            <ac:spMk id="2" creationId="{C3957EAB-1A32-A2FE-6656-37F9DA322CC7}"/>
          </ac:spMkLst>
        </pc:spChg>
      </pc:sldChg>
      <pc:sldChg chg="add del">
        <pc:chgData name="Morrigan, Raine (UMKC-Student)" userId="5b75a2e4-258a-4c70-b32e-3bebce01f2ce" providerId="ADAL" clId="{A15F883F-0453-40AB-BCBE-4906AFFD51C8}" dt="2025-06-08T02:46:50.505" v="1280" actId="47"/>
        <pc:sldMkLst>
          <pc:docMk/>
          <pc:sldMk cId="2723865859" sldId="315"/>
        </pc:sldMkLst>
      </pc:sldChg>
      <pc:sldChg chg="modSp mod ord">
        <pc:chgData name="Morrigan, Raine (UMKC-Student)" userId="5b75a2e4-258a-4c70-b32e-3bebce01f2ce" providerId="ADAL" clId="{A15F883F-0453-40AB-BCBE-4906AFFD51C8}" dt="2025-06-08T02:39:21.435" v="618" actId="20577"/>
        <pc:sldMkLst>
          <pc:docMk/>
          <pc:sldMk cId="3284616221" sldId="317"/>
        </pc:sldMkLst>
        <pc:spChg chg="mod">
          <ac:chgData name="Morrigan, Raine (UMKC-Student)" userId="5b75a2e4-258a-4c70-b32e-3bebce01f2ce" providerId="ADAL" clId="{A15F883F-0453-40AB-BCBE-4906AFFD51C8}" dt="2025-06-08T02:35:05.539" v="256" actId="20577"/>
          <ac:spMkLst>
            <pc:docMk/>
            <pc:sldMk cId="3284616221" sldId="317"/>
            <ac:spMk id="2" creationId="{0FD25A52-EB72-8381-9004-15EFA08A1549}"/>
          </ac:spMkLst>
        </pc:spChg>
        <pc:spChg chg="mod">
          <ac:chgData name="Morrigan, Raine (UMKC-Student)" userId="5b75a2e4-258a-4c70-b32e-3bebce01f2ce" providerId="ADAL" clId="{A15F883F-0453-40AB-BCBE-4906AFFD51C8}" dt="2025-06-08T02:39:21.435" v="618" actId="20577"/>
          <ac:spMkLst>
            <pc:docMk/>
            <pc:sldMk cId="3284616221" sldId="317"/>
            <ac:spMk id="3" creationId="{66377FFE-5575-F589-0B25-1907543616B3}"/>
          </ac:spMkLst>
        </pc:spChg>
        <pc:spChg chg="mod">
          <ac:chgData name="Morrigan, Raine (UMKC-Student)" userId="5b75a2e4-258a-4c70-b32e-3bebce01f2ce" providerId="ADAL" clId="{A15F883F-0453-40AB-BCBE-4906AFFD51C8}" dt="2025-06-08T02:39:08.296" v="587" actId="6549"/>
          <ac:spMkLst>
            <pc:docMk/>
            <pc:sldMk cId="3284616221" sldId="317"/>
            <ac:spMk id="4" creationId="{4F5F9818-7589-51E7-9F61-CDE1B7A6B271}"/>
          </ac:spMkLst>
        </pc:spChg>
      </pc:sldChg>
      <pc:sldChg chg="addSp delSp modSp mod ord">
        <pc:chgData name="Morrigan, Raine (UMKC-Student)" userId="5b75a2e4-258a-4c70-b32e-3bebce01f2ce" providerId="ADAL" clId="{A15F883F-0453-40AB-BCBE-4906AFFD51C8}" dt="2025-06-08T02:40:39.656" v="642" actId="20577"/>
        <pc:sldMkLst>
          <pc:docMk/>
          <pc:sldMk cId="240967260" sldId="318"/>
        </pc:sldMkLst>
        <pc:spChg chg="mod">
          <ac:chgData name="Morrigan, Raine (UMKC-Student)" userId="5b75a2e4-258a-4c70-b32e-3bebce01f2ce" providerId="ADAL" clId="{A15F883F-0453-40AB-BCBE-4906AFFD51C8}" dt="2025-06-08T02:34:14.081" v="219" actId="20577"/>
          <ac:spMkLst>
            <pc:docMk/>
            <pc:sldMk cId="240967260" sldId="318"/>
            <ac:spMk id="2" creationId="{FC07900A-321E-9B5B-1413-B314F2F36F75}"/>
          </ac:spMkLst>
        </pc:spChg>
        <pc:spChg chg="mod">
          <ac:chgData name="Morrigan, Raine (UMKC-Student)" userId="5b75a2e4-258a-4c70-b32e-3bebce01f2ce" providerId="ADAL" clId="{A15F883F-0453-40AB-BCBE-4906AFFD51C8}" dt="2025-06-08T02:40:39.656" v="642" actId="20577"/>
          <ac:spMkLst>
            <pc:docMk/>
            <pc:sldMk cId="240967260" sldId="318"/>
            <ac:spMk id="3" creationId="{E5A72B37-52D4-0A96-B878-D66F72705952}"/>
          </ac:spMkLst>
        </pc:spChg>
        <pc:spChg chg="del mod">
          <ac:chgData name="Morrigan, Raine (UMKC-Student)" userId="5b75a2e4-258a-4c70-b32e-3bebce01f2ce" providerId="ADAL" clId="{A15F883F-0453-40AB-BCBE-4906AFFD51C8}" dt="2025-06-08T02:32:00.296" v="166" actId="22"/>
          <ac:spMkLst>
            <pc:docMk/>
            <pc:sldMk cId="240967260" sldId="318"/>
            <ac:spMk id="4" creationId="{67EC3CA0-178A-3589-C916-CA7F321825A5}"/>
          </ac:spMkLst>
        </pc:spChg>
        <pc:spChg chg="add del mod">
          <ac:chgData name="Morrigan, Raine (UMKC-Student)" userId="5b75a2e4-258a-4c70-b32e-3bebce01f2ce" providerId="ADAL" clId="{A15F883F-0453-40AB-BCBE-4906AFFD51C8}" dt="2025-06-08T02:33:50.767" v="195" actId="478"/>
          <ac:spMkLst>
            <pc:docMk/>
            <pc:sldMk cId="240967260" sldId="318"/>
            <ac:spMk id="8" creationId="{93C3CF1A-FE16-6AC4-BFBE-BB6347A3BAB2}"/>
          </ac:spMkLst>
        </pc:spChg>
        <pc:picChg chg="add del mod ord">
          <ac:chgData name="Morrigan, Raine (UMKC-Student)" userId="5b75a2e4-258a-4c70-b32e-3bebce01f2ce" providerId="ADAL" clId="{A15F883F-0453-40AB-BCBE-4906AFFD51C8}" dt="2025-06-08T02:33:46.291" v="194" actId="478"/>
          <ac:picMkLst>
            <pc:docMk/>
            <pc:sldMk cId="240967260" sldId="318"/>
            <ac:picMk id="6" creationId="{AEBD41EE-0BC9-D728-60FF-6C6AB6A574AB}"/>
          </ac:picMkLst>
        </pc:picChg>
      </pc:sldChg>
      <pc:sldChg chg="modSp del mod ord">
        <pc:chgData name="Morrigan, Raine (UMKC-Student)" userId="5b75a2e4-258a-4c70-b32e-3bebce01f2ce" providerId="ADAL" clId="{A15F883F-0453-40AB-BCBE-4906AFFD51C8}" dt="2025-06-08T02:30:12.376" v="164" actId="47"/>
        <pc:sldMkLst>
          <pc:docMk/>
          <pc:sldMk cId="1634421749" sldId="319"/>
        </pc:sldMkLst>
        <pc:spChg chg="mod">
          <ac:chgData name="Morrigan, Raine (UMKC-Student)" userId="5b75a2e4-258a-4c70-b32e-3bebce01f2ce" providerId="ADAL" clId="{A15F883F-0453-40AB-BCBE-4906AFFD51C8}" dt="2025-06-08T02:29:43.132" v="159"/>
          <ac:spMkLst>
            <pc:docMk/>
            <pc:sldMk cId="1634421749" sldId="319"/>
            <ac:spMk id="7" creationId="{B16E9532-6DC7-411D-A09F-8413A5B95FFE}"/>
          </ac:spMkLst>
        </pc:spChg>
        <pc:spChg chg="mod">
          <ac:chgData name="Morrigan, Raine (UMKC-Student)" userId="5b75a2e4-258a-4c70-b32e-3bebce01f2ce" providerId="ADAL" clId="{A15F883F-0453-40AB-BCBE-4906AFFD51C8}" dt="2025-06-08T02:29:22.511" v="158" actId="27636"/>
          <ac:spMkLst>
            <pc:docMk/>
            <pc:sldMk cId="1634421749" sldId="319"/>
            <ac:spMk id="8" creationId="{2C602EC3-0115-4FB6-BAA7-BCA17E611651}"/>
          </ac:spMkLst>
        </pc:spChg>
      </pc:sldChg>
      <pc:sldChg chg="modSp mod">
        <pc:chgData name="Morrigan, Raine (UMKC-Student)" userId="5b75a2e4-258a-4c70-b32e-3bebce01f2ce" providerId="ADAL" clId="{A15F883F-0453-40AB-BCBE-4906AFFD51C8}" dt="2025-06-07T20:09:22.968" v="6"/>
        <pc:sldMkLst>
          <pc:docMk/>
          <pc:sldMk cId="2359185522" sldId="320"/>
        </pc:sldMkLst>
        <pc:spChg chg="mod">
          <ac:chgData name="Morrigan, Raine (UMKC-Student)" userId="5b75a2e4-258a-4c70-b32e-3bebce01f2ce" providerId="ADAL" clId="{A15F883F-0453-40AB-BCBE-4906AFFD51C8}" dt="2025-06-07T20:09:22.968" v="6"/>
          <ac:spMkLst>
            <pc:docMk/>
            <pc:sldMk cId="2359185522" sldId="320"/>
            <ac:spMk id="7" creationId="{B16E9532-6DC7-411D-A09F-8413A5B95FFE}"/>
          </ac:spMkLst>
        </pc:spChg>
      </pc:sldChg>
      <pc:sldChg chg="del">
        <pc:chgData name="Morrigan, Raine (UMKC-Student)" userId="5b75a2e4-258a-4c70-b32e-3bebce01f2ce" providerId="ADAL" clId="{A15F883F-0453-40AB-BCBE-4906AFFD51C8}" dt="2025-06-08T02:29:55.299" v="160" actId="47"/>
        <pc:sldMkLst>
          <pc:docMk/>
          <pc:sldMk cId="1274155930" sldId="321"/>
        </pc:sldMkLst>
      </pc:sldChg>
      <pc:sldMasterChg chg="addSldLayout delSldLayout">
        <pc:chgData name="Morrigan, Raine (UMKC-Student)" userId="5b75a2e4-258a-4c70-b32e-3bebce01f2ce" providerId="ADAL" clId="{A15F883F-0453-40AB-BCBE-4906AFFD51C8}" dt="2025-06-08T02:46:50.505" v="1280" actId="47"/>
        <pc:sldMasterMkLst>
          <pc:docMk/>
          <pc:sldMasterMk cId="2081999036" sldId="2147483694"/>
        </pc:sldMasterMkLst>
        <pc:sldLayoutChg chg="del">
          <pc:chgData name="Morrigan, Raine (UMKC-Student)" userId="5b75a2e4-258a-4c70-b32e-3bebce01f2ce" providerId="ADAL" clId="{A15F883F-0453-40AB-BCBE-4906AFFD51C8}" dt="2025-06-08T02:29:56.956" v="161" actId="47"/>
          <pc:sldLayoutMkLst>
            <pc:docMk/>
            <pc:sldMasterMk cId="2081999036" sldId="2147483694"/>
            <pc:sldLayoutMk cId="2472699076" sldId="2147483707"/>
          </pc:sldLayoutMkLst>
        </pc:sldLayoutChg>
        <pc:sldLayoutChg chg="del">
          <pc:chgData name="Morrigan, Raine (UMKC-Student)" userId="5b75a2e4-258a-4c70-b32e-3bebce01f2ce" providerId="ADAL" clId="{A15F883F-0453-40AB-BCBE-4906AFFD51C8}" dt="2025-06-08T02:30:12.376" v="164" actId="47"/>
          <pc:sldLayoutMkLst>
            <pc:docMk/>
            <pc:sldMasterMk cId="2081999036" sldId="2147483694"/>
            <pc:sldLayoutMk cId="2824389064" sldId="2147483708"/>
          </pc:sldLayoutMkLst>
        </pc:sldLayoutChg>
        <pc:sldLayoutChg chg="add del">
          <pc:chgData name="Morrigan, Raine (UMKC-Student)" userId="5b75a2e4-258a-4c70-b32e-3bebce01f2ce" providerId="ADAL" clId="{A15F883F-0453-40AB-BCBE-4906AFFD51C8}" dt="2025-06-08T02:46:50.505" v="1280" actId="47"/>
          <pc:sldLayoutMkLst>
            <pc:docMk/>
            <pc:sldMasterMk cId="2081999036" sldId="2147483694"/>
            <pc:sldLayoutMk cId="1639326748" sldId="2147483711"/>
          </pc:sldLayoutMkLst>
        </pc:sldLayoutChg>
        <pc:sldLayoutChg chg="del">
          <pc:chgData name="Morrigan, Raine (UMKC-Student)" userId="5b75a2e4-258a-4c70-b32e-3bebce01f2ce" providerId="ADAL" clId="{A15F883F-0453-40AB-BCBE-4906AFFD51C8}" dt="2025-06-08T02:34:24.732" v="220" actId="47"/>
          <pc:sldLayoutMkLst>
            <pc:docMk/>
            <pc:sldMasterMk cId="2081999036" sldId="2147483694"/>
            <pc:sldLayoutMk cId="3826740261" sldId="2147483714"/>
          </pc:sldLayoutMkLst>
        </pc:sldLayoutChg>
        <pc:sldLayoutChg chg="del">
          <pc:chgData name="Morrigan, Raine (UMKC-Student)" userId="5b75a2e4-258a-4c70-b32e-3bebce01f2ce" providerId="ADAL" clId="{A15F883F-0453-40AB-BCBE-4906AFFD51C8}" dt="2025-06-08T02:29:55.299" v="160" actId="47"/>
          <pc:sldLayoutMkLst>
            <pc:docMk/>
            <pc:sldMasterMk cId="2081999036" sldId="2147483694"/>
            <pc:sldLayoutMk cId="3399028032" sldId="2147483716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E52182-8ED2-2CD9-1769-D9951A9939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73A34-C368-6B6E-8816-ABC664A857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FBC06-9676-42B7-A8B4-279236EF9829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355158-3742-8894-B074-C872916FE8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6B5579-9D25-81D6-8171-2F8C3F5377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3735C-CF2D-4272-874B-84D65FE3CA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5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3451-F71A-45EA-8B10-04A09C28CC19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B270D-091D-4ED2-8C85-0898DD7D9F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141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442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940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65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879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918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988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32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85251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8381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18446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F9E50B4-1616-9029-9FC0-901DDF9BF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9680" y="0"/>
            <a:ext cx="77423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07" y="430521"/>
            <a:ext cx="3389065" cy="1847528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54839" y="251182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4FFBCF-911F-5818-60FE-B018CA67735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0307" y="2745610"/>
            <a:ext cx="3389065" cy="3499611"/>
          </a:xfrm>
        </p:spPr>
        <p:txBody>
          <a:bodyPr>
            <a:normAutofit/>
          </a:bodyPr>
          <a:lstStyle>
            <a:lvl1pPr marL="0" indent="0" algn="ctr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>
              <a:buNone/>
              <a:defRPr/>
            </a:lvl2pPr>
            <a:lvl3pPr marL="720000" indent="0">
              <a:buNone/>
              <a:defRPr/>
            </a:lvl3pPr>
            <a:lvl4pPr marL="1080000" indent="0">
              <a:buNone/>
              <a:defRPr/>
            </a:lvl4pPr>
            <a:lvl5pPr marL="1440000" indent="0">
              <a:buNone/>
              <a:defRPr/>
            </a:lvl5pPr>
          </a:lstStyle>
          <a:p>
            <a:pPr marL="0" indent="0" algn="ctr">
              <a:buNone/>
            </a:pPr>
            <a:r>
              <a:rPr lang="en-US" dirty="0"/>
              <a:t>Click to add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79988" y="430521"/>
            <a:ext cx="6681704" cy="601926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23768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7D905AD-2C09-A80F-FBF0-4F45A7A148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3" y="400049"/>
            <a:ext cx="8647721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6F87AC4-493F-1EB8-D127-C21530FA824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3" y="1997132"/>
            <a:ext cx="8652793" cy="4232218"/>
          </a:xfrm>
        </p:spPr>
        <p:txBody>
          <a:bodyPr lIns="0">
            <a:normAutofit/>
          </a:bodyPr>
          <a:lstStyle>
            <a:lvl1pPr marL="28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100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3pPr>
            <a:lvl4pPr marL="136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4pPr>
            <a:lvl5pPr marL="172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BBE6897-C551-2BCB-F552-C4B761D2C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8215B7C-A98D-6F6C-9039-6F2AAEEFD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184D4E7B-7775-1603-2C3F-5C2653577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6F97B093-B348-8A25-789A-743A43E9038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0732DEA9-6233-9CDE-64C6-744FC6CD6E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Rectangle 30">
                  <a:extLst>
                    <a:ext uri="{FF2B5EF4-FFF2-40B4-BE49-F238E27FC236}">
                      <a16:creationId xmlns:a16="http://schemas.microsoft.com/office/drawing/2014/main" id="{9274C521-E533-D3E5-CE64-E3A3AEC0FE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2C69CF99-91AA-9E24-24AE-5A89748B46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A35D6C12-B227-D277-0499-FA2765DB20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01FCD87F-4621-47F3-CC5C-A1A8F67332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CA7C3364-8305-C08F-4132-18DA2D39BF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8093390-6F0E-5ED5-5DAF-40FF11548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EAA9FA7-0165-F161-72DC-F2E001FCF3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4" name="Freeform 68">
                  <a:extLst>
                    <a:ext uri="{FF2B5EF4-FFF2-40B4-BE49-F238E27FC236}">
                      <a16:creationId xmlns:a16="http://schemas.microsoft.com/office/drawing/2014/main" id="{9F185D91-004D-5474-3DD0-9153A2AEA2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Freeform 69">
                  <a:extLst>
                    <a:ext uri="{FF2B5EF4-FFF2-40B4-BE49-F238E27FC236}">
                      <a16:creationId xmlns:a16="http://schemas.microsoft.com/office/drawing/2014/main" id="{D995CD54-9374-D2B3-957D-6925B750A6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3" name="Line 70">
                <a:extLst>
                  <a:ext uri="{FF2B5EF4-FFF2-40B4-BE49-F238E27FC236}">
                    <a16:creationId xmlns:a16="http://schemas.microsoft.com/office/drawing/2014/main" id="{EDCD4830-6A47-A59E-6569-B352E6D66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000E8D63-E827-790A-519A-B36BFBDEB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3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A908D1ED-4589-9577-8D42-858F2E005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657C24A-988F-290D-0D82-858C3E574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3AB3F4C6-5635-3075-CCEA-4675932DD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02F5D12D-62A1-0F12-12B0-572BA5657E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E47EADA3-585F-FC49-7481-AF5B4DA093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6" name="Rectangle 30">
                  <a:extLst>
                    <a:ext uri="{FF2B5EF4-FFF2-40B4-BE49-F238E27FC236}">
                      <a16:creationId xmlns:a16="http://schemas.microsoft.com/office/drawing/2014/main" id="{DFB52899-BBD4-527C-5990-88BF84565D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7" name="Rectangle 30">
                  <a:extLst>
                    <a:ext uri="{FF2B5EF4-FFF2-40B4-BE49-F238E27FC236}">
                      <a16:creationId xmlns:a16="http://schemas.microsoft.com/office/drawing/2014/main" id="{653A3527-A6E3-89A6-71ED-9A7D8EBA4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CD03B7A9-CD70-40B9-650E-43C78D4F16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451CBB11-40F3-F130-BA91-6311C58CB1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2CCB9535-280C-59F1-2408-AFAD8D1BE2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44493786-0B0A-24D5-26A9-8E820E6AB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F66FA07F-4726-2875-B812-6BCC5ABCC2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8" name="Freeform 68">
                  <a:extLst>
                    <a:ext uri="{FF2B5EF4-FFF2-40B4-BE49-F238E27FC236}">
                      <a16:creationId xmlns:a16="http://schemas.microsoft.com/office/drawing/2014/main" id="{A3457F2F-D92C-2F19-7ECB-5110F6A2BB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9" name="Freeform 69">
                  <a:extLst>
                    <a:ext uri="{FF2B5EF4-FFF2-40B4-BE49-F238E27FC236}">
                      <a16:creationId xmlns:a16="http://schemas.microsoft.com/office/drawing/2014/main" id="{6ABA0333-6EC3-6BEF-E476-C0072364AA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37" name="Line 70">
                <a:extLst>
                  <a:ext uri="{FF2B5EF4-FFF2-40B4-BE49-F238E27FC236}">
                    <a16:creationId xmlns:a16="http://schemas.microsoft.com/office/drawing/2014/main" id="{D9E689F1-3CC0-2CE6-27B1-34AA1949B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811096D-7051-CD8E-3C9B-63077216B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3375748-D6D7-A497-C19F-581BC0934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1AC1AD6-D101-6CA6-45FC-DC48C0F32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445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68408" y="1187450"/>
            <a:ext cx="6255903" cy="2996901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C6B76DB-2767-87C4-10EE-4BBBF284112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286000" y="4557712"/>
            <a:ext cx="7659688" cy="1639275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None/>
              <a:defRPr lang="en-US" sz="1800" kern="1200" cap="all" spc="30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ctr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F4A9DA-0E0F-BB15-37FE-7C47230AF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6D7EE9A-A325-1078-BB60-9FC75CAEB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8" name="Freeform 64">
                <a:extLst>
                  <a:ext uri="{FF2B5EF4-FFF2-40B4-BE49-F238E27FC236}">
                    <a16:creationId xmlns:a16="http://schemas.microsoft.com/office/drawing/2014/main" id="{E3B36E34-9750-EC15-036F-4B675C295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1">
                <a:extLst>
                  <a:ext uri="{FF2B5EF4-FFF2-40B4-BE49-F238E27FC236}">
                    <a16:creationId xmlns:a16="http://schemas.microsoft.com/office/drawing/2014/main" id="{06586384-27A4-246C-E62A-33558F884F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1">
                <a:extLst>
                  <a:ext uri="{FF2B5EF4-FFF2-40B4-BE49-F238E27FC236}">
                    <a16:creationId xmlns:a16="http://schemas.microsoft.com/office/drawing/2014/main" id="{5AA0A056-987B-0766-D8E8-C8D89A7EC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78">
                <a:extLst>
                  <a:ext uri="{FF2B5EF4-FFF2-40B4-BE49-F238E27FC236}">
                    <a16:creationId xmlns:a16="http://schemas.microsoft.com/office/drawing/2014/main" id="{B8359D64-1AAE-C3D6-1AEB-701A9026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84">
                <a:extLst>
                  <a:ext uri="{FF2B5EF4-FFF2-40B4-BE49-F238E27FC236}">
                    <a16:creationId xmlns:a16="http://schemas.microsoft.com/office/drawing/2014/main" id="{40C577F2-9B8C-9987-0FDA-0B46E995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7">
                <a:extLst>
                  <a:ext uri="{FF2B5EF4-FFF2-40B4-BE49-F238E27FC236}">
                    <a16:creationId xmlns:a16="http://schemas.microsoft.com/office/drawing/2014/main" id="{E4A8A441-14F2-1181-7C03-9AF4D75DE0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60">
                <a:extLst>
                  <a:ext uri="{FF2B5EF4-FFF2-40B4-BE49-F238E27FC236}">
                    <a16:creationId xmlns:a16="http://schemas.microsoft.com/office/drawing/2014/main" id="{3A0F5B06-DAD1-414A-4045-AC17788009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59">
                <a:extLst>
                  <a:ext uri="{FF2B5EF4-FFF2-40B4-BE49-F238E27FC236}">
                    <a16:creationId xmlns:a16="http://schemas.microsoft.com/office/drawing/2014/main" id="{6EAB1EB7-4688-82CC-051F-DB66DE38B8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62">
                <a:extLst>
                  <a:ext uri="{FF2B5EF4-FFF2-40B4-BE49-F238E27FC236}">
                    <a16:creationId xmlns:a16="http://schemas.microsoft.com/office/drawing/2014/main" id="{A9AB2401-8BD6-D082-7D34-198A6545D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65">
                <a:extLst>
                  <a:ext uri="{FF2B5EF4-FFF2-40B4-BE49-F238E27FC236}">
                    <a16:creationId xmlns:a16="http://schemas.microsoft.com/office/drawing/2014/main" id="{3A90FDBC-4B7A-EDE5-0D04-338D0D446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79">
                <a:extLst>
                  <a:ext uri="{FF2B5EF4-FFF2-40B4-BE49-F238E27FC236}">
                    <a16:creationId xmlns:a16="http://schemas.microsoft.com/office/drawing/2014/main" id="{A8D3C6B9-6FD6-25DA-E318-38517D1729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82">
                <a:extLst>
                  <a:ext uri="{FF2B5EF4-FFF2-40B4-BE49-F238E27FC236}">
                    <a16:creationId xmlns:a16="http://schemas.microsoft.com/office/drawing/2014/main" id="{7B45605F-50DD-B936-79D0-4D5D3DCCF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85">
                <a:extLst>
                  <a:ext uri="{FF2B5EF4-FFF2-40B4-BE49-F238E27FC236}">
                    <a16:creationId xmlns:a16="http://schemas.microsoft.com/office/drawing/2014/main" id="{AA2CCC3A-D444-734A-6925-5778565003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88">
                <a:extLst>
                  <a:ext uri="{FF2B5EF4-FFF2-40B4-BE49-F238E27FC236}">
                    <a16:creationId xmlns:a16="http://schemas.microsoft.com/office/drawing/2014/main" id="{A2BD9A0D-1346-B3F5-7383-79EB805AB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16EB22E5-C3DE-A015-B732-9C99977BB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3" name="Line 63">
                  <a:extLst>
                    <a:ext uri="{FF2B5EF4-FFF2-40B4-BE49-F238E27FC236}">
                      <a16:creationId xmlns:a16="http://schemas.microsoft.com/office/drawing/2014/main" id="{93CF15FE-A466-3FBE-1E87-307BF004FC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Line 66">
                  <a:extLst>
                    <a:ext uri="{FF2B5EF4-FFF2-40B4-BE49-F238E27FC236}">
                      <a16:creationId xmlns:a16="http://schemas.microsoft.com/office/drawing/2014/main" id="{3C84471E-53D8-C7CA-359C-EA3D084335B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67">
                  <a:extLst>
                    <a:ext uri="{FF2B5EF4-FFF2-40B4-BE49-F238E27FC236}">
                      <a16:creationId xmlns:a16="http://schemas.microsoft.com/office/drawing/2014/main" id="{BC3DC9EB-7ADF-8A40-A0B1-806A49FDD1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80">
                  <a:extLst>
                    <a:ext uri="{FF2B5EF4-FFF2-40B4-BE49-F238E27FC236}">
                      <a16:creationId xmlns:a16="http://schemas.microsoft.com/office/drawing/2014/main" id="{A9814A17-E78A-F4E9-E11C-91D474D977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Line 83">
                  <a:extLst>
                    <a:ext uri="{FF2B5EF4-FFF2-40B4-BE49-F238E27FC236}">
                      <a16:creationId xmlns:a16="http://schemas.microsoft.com/office/drawing/2014/main" id="{317CBEE3-C973-721D-F6E1-B01AB3846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86">
                  <a:extLst>
                    <a:ext uri="{FF2B5EF4-FFF2-40B4-BE49-F238E27FC236}">
                      <a16:creationId xmlns:a16="http://schemas.microsoft.com/office/drawing/2014/main" id="{B94FEC87-B417-D6A3-C64B-28FBFF77E6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Line 89">
                  <a:extLst>
                    <a:ext uri="{FF2B5EF4-FFF2-40B4-BE49-F238E27FC236}">
                      <a16:creationId xmlns:a16="http://schemas.microsoft.com/office/drawing/2014/main" id="{E06EF271-57E5-EEF4-D040-2024C9C5E2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B6F3B2D-71C3-22D2-3FE7-AEB56473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97575CCE-8AB7-7F62-6647-54A79E708F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B17ABC5D-B6B9-F1AF-A5E6-4E86BF3973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9D90BB42-FD51-C2C9-345D-87DED4AC79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85D3C2A-6509-6882-27B6-96C8742214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4BF0830E-092E-8582-FD37-25EBB95D93E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C380A303-EA12-90C6-733E-C85628E6E9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641257D7-35B4-17E4-164F-621D979A03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6F3910AB-8CA8-F456-4738-9F48854BD0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586CB42-F5B6-83EC-94BC-143860A11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635060AB-ED2F-208F-81B5-BEB45F802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6E687AEB-A199-BAD0-2E9A-3ACBFE2841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DAFE85D5-581E-A320-6774-95E0233C56C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7270347A-DB8B-CFEA-D5B1-DBC3659BBE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1965131-3F3E-E213-B710-81D71722A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A3D07104-0A30-F679-34AF-C21FD6FACE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B13E5798-2DCB-9131-C54F-6F0D08D86F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2F125324-9871-5BDF-13D3-6E4113AFD0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E0CCD1F-2B54-D361-E053-5FF87DD59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3F3EEBC-EBC4-0038-38A9-A494FED7A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80" name="Freeform 64">
                <a:extLst>
                  <a:ext uri="{FF2B5EF4-FFF2-40B4-BE49-F238E27FC236}">
                    <a16:creationId xmlns:a16="http://schemas.microsoft.com/office/drawing/2014/main" id="{581DA3CF-C0A0-8E1A-B2CA-B465ACA6C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1">
                <a:extLst>
                  <a:ext uri="{FF2B5EF4-FFF2-40B4-BE49-F238E27FC236}">
                    <a16:creationId xmlns:a16="http://schemas.microsoft.com/office/drawing/2014/main" id="{DB32943F-D66E-F068-1ECE-FF375616F2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61">
                <a:extLst>
                  <a:ext uri="{FF2B5EF4-FFF2-40B4-BE49-F238E27FC236}">
                    <a16:creationId xmlns:a16="http://schemas.microsoft.com/office/drawing/2014/main" id="{3B13BE8F-A9CD-C462-43E9-D182FCF05E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78">
                <a:extLst>
                  <a:ext uri="{FF2B5EF4-FFF2-40B4-BE49-F238E27FC236}">
                    <a16:creationId xmlns:a16="http://schemas.microsoft.com/office/drawing/2014/main" id="{F75852E9-400B-CA0A-4A1A-0B754AE008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84">
                <a:extLst>
                  <a:ext uri="{FF2B5EF4-FFF2-40B4-BE49-F238E27FC236}">
                    <a16:creationId xmlns:a16="http://schemas.microsoft.com/office/drawing/2014/main" id="{1D8ECB49-B6E6-DA8C-61EE-CB6BB20FF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87">
                <a:extLst>
                  <a:ext uri="{FF2B5EF4-FFF2-40B4-BE49-F238E27FC236}">
                    <a16:creationId xmlns:a16="http://schemas.microsoft.com/office/drawing/2014/main" id="{53A3DB70-240A-ADEB-E7B2-84B3837F4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60">
                <a:extLst>
                  <a:ext uri="{FF2B5EF4-FFF2-40B4-BE49-F238E27FC236}">
                    <a16:creationId xmlns:a16="http://schemas.microsoft.com/office/drawing/2014/main" id="{9B713D37-E240-145B-9C3E-F8D262CF7B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59">
                <a:extLst>
                  <a:ext uri="{FF2B5EF4-FFF2-40B4-BE49-F238E27FC236}">
                    <a16:creationId xmlns:a16="http://schemas.microsoft.com/office/drawing/2014/main" id="{17B81BF5-2C3A-46BE-E721-022FD3C1F4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62">
                <a:extLst>
                  <a:ext uri="{FF2B5EF4-FFF2-40B4-BE49-F238E27FC236}">
                    <a16:creationId xmlns:a16="http://schemas.microsoft.com/office/drawing/2014/main" id="{2885C111-E5DD-8443-FE17-0569B46EC8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65">
                <a:extLst>
                  <a:ext uri="{FF2B5EF4-FFF2-40B4-BE49-F238E27FC236}">
                    <a16:creationId xmlns:a16="http://schemas.microsoft.com/office/drawing/2014/main" id="{029DD684-1B88-2889-DA3A-5870D67614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79">
                <a:extLst>
                  <a:ext uri="{FF2B5EF4-FFF2-40B4-BE49-F238E27FC236}">
                    <a16:creationId xmlns:a16="http://schemas.microsoft.com/office/drawing/2014/main" id="{3C566D20-0174-75CC-D855-AB274699D8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2">
                <a:extLst>
                  <a:ext uri="{FF2B5EF4-FFF2-40B4-BE49-F238E27FC236}">
                    <a16:creationId xmlns:a16="http://schemas.microsoft.com/office/drawing/2014/main" id="{36A8E32A-151B-A3D3-49DE-6008D6C45F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5">
                <a:extLst>
                  <a:ext uri="{FF2B5EF4-FFF2-40B4-BE49-F238E27FC236}">
                    <a16:creationId xmlns:a16="http://schemas.microsoft.com/office/drawing/2014/main" id="{76E7A491-283C-6A17-EB8C-B02383E9A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Freeform 88">
                <a:extLst>
                  <a:ext uri="{FF2B5EF4-FFF2-40B4-BE49-F238E27FC236}">
                    <a16:creationId xmlns:a16="http://schemas.microsoft.com/office/drawing/2014/main" id="{E91E0A05-94DE-D7F7-3A60-DEA330713B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F3DE174-682A-6361-8639-CDA2D81AA0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5" name="Line 63">
                  <a:extLst>
                    <a:ext uri="{FF2B5EF4-FFF2-40B4-BE49-F238E27FC236}">
                      <a16:creationId xmlns:a16="http://schemas.microsoft.com/office/drawing/2014/main" id="{2234DE9F-CB30-6186-5B72-493836DF14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Line 66">
                  <a:extLst>
                    <a:ext uri="{FF2B5EF4-FFF2-40B4-BE49-F238E27FC236}">
                      <a16:creationId xmlns:a16="http://schemas.microsoft.com/office/drawing/2014/main" id="{DAF283E5-22FA-93DD-FB58-AA9A0424C93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7" name="Line 67">
                  <a:extLst>
                    <a:ext uri="{FF2B5EF4-FFF2-40B4-BE49-F238E27FC236}">
                      <a16:creationId xmlns:a16="http://schemas.microsoft.com/office/drawing/2014/main" id="{CE496269-4163-B3BB-A9E1-56F00C65A0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8" name="Line 80">
                  <a:extLst>
                    <a:ext uri="{FF2B5EF4-FFF2-40B4-BE49-F238E27FC236}">
                      <a16:creationId xmlns:a16="http://schemas.microsoft.com/office/drawing/2014/main" id="{90179A3F-210B-6566-A4A2-F50DAB4E89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Line 83">
                  <a:extLst>
                    <a:ext uri="{FF2B5EF4-FFF2-40B4-BE49-F238E27FC236}">
                      <a16:creationId xmlns:a16="http://schemas.microsoft.com/office/drawing/2014/main" id="{772AEF66-4E36-6C46-BEE9-2E18CDC2AE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Line 86">
                  <a:extLst>
                    <a:ext uri="{FF2B5EF4-FFF2-40B4-BE49-F238E27FC236}">
                      <a16:creationId xmlns:a16="http://schemas.microsoft.com/office/drawing/2014/main" id="{258703F6-E13A-5C69-B4D3-DE791D24F1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1" name="Line 89">
                  <a:extLst>
                    <a:ext uri="{FF2B5EF4-FFF2-40B4-BE49-F238E27FC236}">
                      <a16:creationId xmlns:a16="http://schemas.microsoft.com/office/drawing/2014/main" id="{EEC221A3-F3A0-F165-B37C-BF65A34237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1BE042E-E49B-4A5F-357E-8DB2C56DD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C166BC29-F4E6-A651-BD21-70A8B85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6002A7A7-B4BB-9C4C-3948-E72F7F44D1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CF73A36C-4216-A151-D845-77BCCDC9E71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Rectangle 30">
                  <a:extLst>
                    <a:ext uri="{FF2B5EF4-FFF2-40B4-BE49-F238E27FC236}">
                      <a16:creationId xmlns:a16="http://schemas.microsoft.com/office/drawing/2014/main" id="{5BBF4110-E046-056F-4D58-8896610108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9" name="Rectangle 30">
                  <a:extLst>
                    <a:ext uri="{FF2B5EF4-FFF2-40B4-BE49-F238E27FC236}">
                      <a16:creationId xmlns:a16="http://schemas.microsoft.com/office/drawing/2014/main" id="{809EE42A-5648-154F-432A-D9F3570862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A783DC31-F0EF-CF42-ED90-75B1ABD16C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798C938D-4846-6187-1846-8DF73B4DD1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E52F3A13-6583-B19D-8326-EDCA4E9994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C02D64-2157-DCA3-9D5E-57703AAB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7EDD009B-AFCE-7C90-EDC0-4823F23EA1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8DCD1D20-6F7B-2005-233C-448F727696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C701A3C9-3B53-4238-2638-1B8BA0EC5F5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Line 70">
                  <a:extLst>
                    <a:ext uri="{FF2B5EF4-FFF2-40B4-BE49-F238E27FC236}">
                      <a16:creationId xmlns:a16="http://schemas.microsoft.com/office/drawing/2014/main" id="{36AC7693-785F-3C83-9A64-E6039FA0E0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CF359D63-C81D-206A-44F3-F1273C070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8">
                  <a:extLst>
                    <a:ext uri="{FF2B5EF4-FFF2-40B4-BE49-F238E27FC236}">
                      <a16:creationId xmlns:a16="http://schemas.microsoft.com/office/drawing/2014/main" id="{220AC73E-818C-B36C-CBD0-B0B5802981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69">
                  <a:extLst>
                    <a:ext uri="{FF2B5EF4-FFF2-40B4-BE49-F238E27FC236}">
                      <a16:creationId xmlns:a16="http://schemas.microsoft.com/office/drawing/2014/main" id="{E5255418-4DCC-DA3A-8A94-1E4253DD4C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81D8F951-4C97-BFA4-4434-DCEC72D59E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784D93E-84DF-A671-0102-F4445B9DB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75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303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507" y="395289"/>
            <a:ext cx="7733329" cy="1189806"/>
          </a:xfrm>
        </p:spPr>
        <p:txBody>
          <a:bodyPr lIns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90507" y="1997132"/>
            <a:ext cx="2765356" cy="4465579"/>
          </a:xfrm>
        </p:spPr>
        <p:txBody>
          <a:bodyPr lIns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8C1FBAB-005F-F0AD-1BEA-D659045F89F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815634" y="1997132"/>
            <a:ext cx="4808202" cy="4232218"/>
          </a:xfrm>
        </p:spPr>
        <p:txBody>
          <a:bodyPr lIns="9144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0CF0BDF-4C70-3A21-D896-DAC13562A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90509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735428F-DCEA-E8DB-1A53-7A9E8B6BD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B08950FF-1512-B7DF-BED3-12DAB240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81">
              <a:extLst>
                <a:ext uri="{FF2B5EF4-FFF2-40B4-BE49-F238E27FC236}">
                  <a16:creationId xmlns:a16="http://schemas.microsoft.com/office/drawing/2014/main" id="{FED46019-50FE-56DC-07AE-3140B62D9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61">
              <a:extLst>
                <a:ext uri="{FF2B5EF4-FFF2-40B4-BE49-F238E27FC236}">
                  <a16:creationId xmlns:a16="http://schemas.microsoft.com/office/drawing/2014/main" id="{F8344F6F-7BFF-A0C1-6A5C-7C26859CE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B351AD35-F328-430C-AC8C-9C2FCC751B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84">
              <a:extLst>
                <a:ext uri="{FF2B5EF4-FFF2-40B4-BE49-F238E27FC236}">
                  <a16:creationId xmlns:a16="http://schemas.microsoft.com/office/drawing/2014/main" id="{26C9E2DF-5528-DC17-0E3E-5CAB02313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Freeform 87">
              <a:extLst>
                <a:ext uri="{FF2B5EF4-FFF2-40B4-BE49-F238E27FC236}">
                  <a16:creationId xmlns:a16="http://schemas.microsoft.com/office/drawing/2014/main" id="{C6D0E3D9-FDBB-F24B-58B3-5D64BA3AD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7CEB91EF-B50A-86E9-6E90-5306CC452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59">
              <a:extLst>
                <a:ext uri="{FF2B5EF4-FFF2-40B4-BE49-F238E27FC236}">
                  <a16:creationId xmlns:a16="http://schemas.microsoft.com/office/drawing/2014/main" id="{9F658E30-2295-292A-732D-35D6A2A3A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62">
              <a:extLst>
                <a:ext uri="{FF2B5EF4-FFF2-40B4-BE49-F238E27FC236}">
                  <a16:creationId xmlns:a16="http://schemas.microsoft.com/office/drawing/2014/main" id="{46653527-5E94-B1BE-2530-38683A6E5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65">
              <a:extLst>
                <a:ext uri="{FF2B5EF4-FFF2-40B4-BE49-F238E27FC236}">
                  <a16:creationId xmlns:a16="http://schemas.microsoft.com/office/drawing/2014/main" id="{746ECD9D-C4C1-ABBF-B385-62CE70917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9">
              <a:extLst>
                <a:ext uri="{FF2B5EF4-FFF2-40B4-BE49-F238E27FC236}">
                  <a16:creationId xmlns:a16="http://schemas.microsoft.com/office/drawing/2014/main" id="{F12FD0B4-D775-8778-B4AB-281288125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Freeform 82">
              <a:extLst>
                <a:ext uri="{FF2B5EF4-FFF2-40B4-BE49-F238E27FC236}">
                  <a16:creationId xmlns:a16="http://schemas.microsoft.com/office/drawing/2014/main" id="{9060E759-708B-81DA-7D61-A5E4FD15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5">
              <a:extLst>
                <a:ext uri="{FF2B5EF4-FFF2-40B4-BE49-F238E27FC236}">
                  <a16:creationId xmlns:a16="http://schemas.microsoft.com/office/drawing/2014/main" id="{C1BC18FF-D435-8372-8D36-F0A2E2FF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D7BE903D-C298-1952-7991-8E31C2AF2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B607DCA6-6024-D362-9330-8AFFBBB8A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91" name="Line 63">
                <a:extLst>
                  <a:ext uri="{FF2B5EF4-FFF2-40B4-BE49-F238E27FC236}">
                    <a16:creationId xmlns:a16="http://schemas.microsoft.com/office/drawing/2014/main" id="{3B80B578-9153-AA37-CCF4-1C530CE74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Line 66">
                <a:extLst>
                  <a:ext uri="{FF2B5EF4-FFF2-40B4-BE49-F238E27FC236}">
                    <a16:creationId xmlns:a16="http://schemas.microsoft.com/office/drawing/2014/main" id="{70FF2BF6-5E2B-13B9-B292-51297D0F0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Line 67">
                <a:extLst>
                  <a:ext uri="{FF2B5EF4-FFF2-40B4-BE49-F238E27FC236}">
                    <a16:creationId xmlns:a16="http://schemas.microsoft.com/office/drawing/2014/main" id="{10EEC0DE-2FA0-2991-F09B-FDB7F90BCF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Line 80">
                <a:extLst>
                  <a:ext uri="{FF2B5EF4-FFF2-40B4-BE49-F238E27FC236}">
                    <a16:creationId xmlns:a16="http://schemas.microsoft.com/office/drawing/2014/main" id="{FD5727E7-2D7B-1745-2AFE-EE92B123D0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Line 83">
                <a:extLst>
                  <a:ext uri="{FF2B5EF4-FFF2-40B4-BE49-F238E27FC236}">
                    <a16:creationId xmlns:a16="http://schemas.microsoft.com/office/drawing/2014/main" id="{7E599577-4F0E-E46B-8F38-5DE84B9EB3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6" name="Line 86">
                <a:extLst>
                  <a:ext uri="{FF2B5EF4-FFF2-40B4-BE49-F238E27FC236}">
                    <a16:creationId xmlns:a16="http://schemas.microsoft.com/office/drawing/2014/main" id="{EBC3501F-ACA9-9716-54B2-308F761A35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Line 89">
                <a:extLst>
                  <a:ext uri="{FF2B5EF4-FFF2-40B4-BE49-F238E27FC236}">
                    <a16:creationId xmlns:a16="http://schemas.microsoft.com/office/drawing/2014/main" id="{8F837063-D92B-EA3A-1299-475B6632C0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1A340BC-A6D3-539D-CB1E-965CF9C5D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99" name="Freeform 64">
              <a:extLst>
                <a:ext uri="{FF2B5EF4-FFF2-40B4-BE49-F238E27FC236}">
                  <a16:creationId xmlns:a16="http://schemas.microsoft.com/office/drawing/2014/main" id="{7AC7CD44-8A4B-F8A7-C900-0DD35E0E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81">
              <a:extLst>
                <a:ext uri="{FF2B5EF4-FFF2-40B4-BE49-F238E27FC236}">
                  <a16:creationId xmlns:a16="http://schemas.microsoft.com/office/drawing/2014/main" id="{11D7F6C7-DB52-EF70-52AC-898829F0A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61">
              <a:extLst>
                <a:ext uri="{FF2B5EF4-FFF2-40B4-BE49-F238E27FC236}">
                  <a16:creationId xmlns:a16="http://schemas.microsoft.com/office/drawing/2014/main" id="{198FB818-8D72-83A8-92A1-DBF959851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" name="Freeform 78">
              <a:extLst>
                <a:ext uri="{FF2B5EF4-FFF2-40B4-BE49-F238E27FC236}">
                  <a16:creationId xmlns:a16="http://schemas.microsoft.com/office/drawing/2014/main" id="{3D0C3C81-7CE0-2D78-D02F-F9DCF0501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84">
              <a:extLst>
                <a:ext uri="{FF2B5EF4-FFF2-40B4-BE49-F238E27FC236}">
                  <a16:creationId xmlns:a16="http://schemas.microsoft.com/office/drawing/2014/main" id="{0C7ED120-F30B-14AB-5B2F-B022C8668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87">
              <a:extLst>
                <a:ext uri="{FF2B5EF4-FFF2-40B4-BE49-F238E27FC236}">
                  <a16:creationId xmlns:a16="http://schemas.microsoft.com/office/drawing/2014/main" id="{60788874-2352-19A7-D664-0106854D9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60">
              <a:extLst>
                <a:ext uri="{FF2B5EF4-FFF2-40B4-BE49-F238E27FC236}">
                  <a16:creationId xmlns:a16="http://schemas.microsoft.com/office/drawing/2014/main" id="{88B03378-17C4-9F0A-14DE-B0D14C3A5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6" name="Freeform 59">
              <a:extLst>
                <a:ext uri="{FF2B5EF4-FFF2-40B4-BE49-F238E27FC236}">
                  <a16:creationId xmlns:a16="http://schemas.microsoft.com/office/drawing/2014/main" id="{AF0D137B-1827-9F4C-03BB-6D7F26FF5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" name="Freeform 62">
              <a:extLst>
                <a:ext uri="{FF2B5EF4-FFF2-40B4-BE49-F238E27FC236}">
                  <a16:creationId xmlns:a16="http://schemas.microsoft.com/office/drawing/2014/main" id="{F0D58801-920F-64E9-DD6A-9E41DB9CE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5">
              <a:extLst>
                <a:ext uri="{FF2B5EF4-FFF2-40B4-BE49-F238E27FC236}">
                  <a16:creationId xmlns:a16="http://schemas.microsoft.com/office/drawing/2014/main" id="{1196BF7F-0B7D-24CC-1BF8-28DE94B282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Freeform 79">
              <a:extLst>
                <a:ext uri="{FF2B5EF4-FFF2-40B4-BE49-F238E27FC236}">
                  <a16:creationId xmlns:a16="http://schemas.microsoft.com/office/drawing/2014/main" id="{0055D8F4-D194-4E40-FA91-94F7A1AE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0" name="Freeform 82">
              <a:extLst>
                <a:ext uri="{FF2B5EF4-FFF2-40B4-BE49-F238E27FC236}">
                  <a16:creationId xmlns:a16="http://schemas.microsoft.com/office/drawing/2014/main" id="{CBF5427B-8B0F-8276-A243-4B27DA41C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Freeform 85">
              <a:extLst>
                <a:ext uri="{FF2B5EF4-FFF2-40B4-BE49-F238E27FC236}">
                  <a16:creationId xmlns:a16="http://schemas.microsoft.com/office/drawing/2014/main" id="{200EE055-2A12-AA92-46E4-2FA8D7BA3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" name="Freeform 88">
              <a:extLst>
                <a:ext uri="{FF2B5EF4-FFF2-40B4-BE49-F238E27FC236}">
                  <a16:creationId xmlns:a16="http://schemas.microsoft.com/office/drawing/2014/main" id="{3C38B1EC-E4D2-BF06-976B-C14979A12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5BCF6A29-31B0-2441-356B-86247D86D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114" name="Line 63">
                <a:extLst>
                  <a:ext uri="{FF2B5EF4-FFF2-40B4-BE49-F238E27FC236}">
                    <a16:creationId xmlns:a16="http://schemas.microsoft.com/office/drawing/2014/main" id="{6EB6905C-ACF6-9AF1-664F-5C0FED8A6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Line 66">
                <a:extLst>
                  <a:ext uri="{FF2B5EF4-FFF2-40B4-BE49-F238E27FC236}">
                    <a16:creationId xmlns:a16="http://schemas.microsoft.com/office/drawing/2014/main" id="{0E262CE0-BAF1-8146-35BB-AC059F729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Line 67">
                <a:extLst>
                  <a:ext uri="{FF2B5EF4-FFF2-40B4-BE49-F238E27FC236}">
                    <a16:creationId xmlns:a16="http://schemas.microsoft.com/office/drawing/2014/main" id="{191EBC3F-760E-86C1-8B21-A117912C6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Line 80">
                <a:extLst>
                  <a:ext uri="{FF2B5EF4-FFF2-40B4-BE49-F238E27FC236}">
                    <a16:creationId xmlns:a16="http://schemas.microsoft.com/office/drawing/2014/main" id="{53EAD6B4-1599-2782-D593-2D6148973A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Line 83">
                <a:extLst>
                  <a:ext uri="{FF2B5EF4-FFF2-40B4-BE49-F238E27FC236}">
                    <a16:creationId xmlns:a16="http://schemas.microsoft.com/office/drawing/2014/main" id="{809484DC-53A9-6DF0-B3E7-61C4BBC6D2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Line 86">
                <a:extLst>
                  <a:ext uri="{FF2B5EF4-FFF2-40B4-BE49-F238E27FC236}">
                    <a16:creationId xmlns:a16="http://schemas.microsoft.com/office/drawing/2014/main" id="{631B2D90-841F-130E-48D8-D77FD39A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Line 89">
                <a:extLst>
                  <a:ext uri="{FF2B5EF4-FFF2-40B4-BE49-F238E27FC236}">
                    <a16:creationId xmlns:a16="http://schemas.microsoft.com/office/drawing/2014/main" id="{54CE9CB3-DC61-CF9B-41AF-A855A9A7FE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1B2F52A-503B-3D02-DD9B-CD13E1192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EA1EAF5E-FFB3-BD50-2D80-15B1A519F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86D9679-CDB7-1A17-8236-8B08D90E8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6116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910FDC-FCA3-4F39-AC3F-821172639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37" y="0"/>
            <a:ext cx="386715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4" name="Title 10">
            <a:extLst>
              <a:ext uri="{FF2B5EF4-FFF2-40B4-BE49-F238E27FC236}">
                <a16:creationId xmlns:a16="http://schemas.microsoft.com/office/drawing/2014/main" id="{4C136262-2D92-08CC-8364-8E00D9FE63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3685" y="400049"/>
            <a:ext cx="731015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F0F278F-99B1-49C2-968B-C983DF8121A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810" y="430212"/>
            <a:ext cx="2989063" cy="599757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DF82769-951B-3DA0-5C05-D7354E00A37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313685" y="1997132"/>
            <a:ext cx="7314440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360000" indent="0">
              <a:lnSpc>
                <a:spcPct val="130000"/>
              </a:lnSpc>
              <a:buNone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138E9-0025-C4F7-43CB-C242E93B3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1368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3412D6E-AE2E-B8C7-3247-1E771842C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1368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DA960C8-4CEC-FD5C-58B1-0A33E8015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61392" y="6356350"/>
            <a:ext cx="3614737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6500073-CE8C-BD5A-D965-BBB31877F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3458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0">
            <a:extLst>
              <a:ext uri="{FF2B5EF4-FFF2-40B4-BE49-F238E27FC236}">
                <a16:creationId xmlns:a16="http://schemas.microsoft.com/office/drawing/2014/main" id="{120C2CE9-09D7-C315-9A26-E750905F8D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57636" y="400049"/>
            <a:ext cx="8467760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5F0A77-8ECB-36B0-0483-E734AB12FD7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157636" y="1997132"/>
            <a:ext cx="5597686" cy="4356056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CB4063C8-82E1-0B52-0D41-B642726AD1E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8945821" y="1997134"/>
            <a:ext cx="2679575" cy="435605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0374DF95-81A4-1CFF-D87E-1DBCA565C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15172FB-4F23-B7CE-4A45-A96A16F64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78A1988F-4EE5-01C8-E1E2-EE21A6AF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59707535-B3AB-7212-B069-A366ABAFE2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E14A54E3-A9EA-3476-B996-946D455F35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Rectangle 30">
                  <a:extLst>
                    <a:ext uri="{FF2B5EF4-FFF2-40B4-BE49-F238E27FC236}">
                      <a16:creationId xmlns:a16="http://schemas.microsoft.com/office/drawing/2014/main" id="{8096AB25-3A2B-B9B7-A68E-1974E3ED87A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2085403A-97EF-4203-C58B-E41070E516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B2F8BD77-64E1-4FBD-81A4-E43A307C93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323A0F3A-5730-3AFC-409F-6A67460C5A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70681FEE-64CB-7074-366C-42CED63713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08813273-0B3B-17D4-89E5-22B5D6407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8DEE50A8-DEB8-82E4-6939-22346B41BF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98" name="Freeform 68">
                  <a:extLst>
                    <a:ext uri="{FF2B5EF4-FFF2-40B4-BE49-F238E27FC236}">
                      <a16:creationId xmlns:a16="http://schemas.microsoft.com/office/drawing/2014/main" id="{7C268328-6EF0-F968-28D1-9F0E5B0177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Freeform 69">
                  <a:extLst>
                    <a:ext uri="{FF2B5EF4-FFF2-40B4-BE49-F238E27FC236}">
                      <a16:creationId xmlns:a16="http://schemas.microsoft.com/office/drawing/2014/main" id="{37BFDF79-1029-8C4B-621E-4A6C9DFB6D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97" name="Line 70">
                <a:extLst>
                  <a:ext uri="{FF2B5EF4-FFF2-40B4-BE49-F238E27FC236}">
                    <a16:creationId xmlns:a16="http://schemas.microsoft.com/office/drawing/2014/main" id="{20958208-D7CF-3479-7930-E3FB39DAA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5445BB5-50E8-C707-7C74-32796AC986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60348311-F256-5764-CF61-E4D36CE7B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965C0C66-56A0-6241-4611-3A2493CC25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EACD9C93-31AC-1752-5BBC-966E9B2DBF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AD9C47F5-E53F-7F26-B78D-C86305CF01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Rectangle 30">
                  <a:extLst>
                    <a:ext uri="{FF2B5EF4-FFF2-40B4-BE49-F238E27FC236}">
                      <a16:creationId xmlns:a16="http://schemas.microsoft.com/office/drawing/2014/main" id="{83DE65FD-926B-50A2-C5CD-C1ED2C6BFD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2" name="Rectangle 30">
                  <a:extLst>
                    <a:ext uri="{FF2B5EF4-FFF2-40B4-BE49-F238E27FC236}">
                      <a16:creationId xmlns:a16="http://schemas.microsoft.com/office/drawing/2014/main" id="{B2D4F39F-E241-2969-4965-6940516FC5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38E667E2-23D6-06EC-B435-059EACC04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6B00091-7194-5945-8734-F08C954FA7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BBC29BA4-16A3-1452-4146-20264C0146C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6DEF5151-E1C8-79DA-AA94-F406CE561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A63FFA48-1F7E-5963-4AAD-A6E2C1D4B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13" name="Freeform 68">
                  <a:extLst>
                    <a:ext uri="{FF2B5EF4-FFF2-40B4-BE49-F238E27FC236}">
                      <a16:creationId xmlns:a16="http://schemas.microsoft.com/office/drawing/2014/main" id="{9B0AC0F7-48CE-DBC4-877B-C36BD9A0E2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69">
                  <a:extLst>
                    <a:ext uri="{FF2B5EF4-FFF2-40B4-BE49-F238E27FC236}">
                      <a16:creationId xmlns:a16="http://schemas.microsoft.com/office/drawing/2014/main" id="{9CE55AA7-08FE-768A-DFEA-13EE468895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2" name="Line 70">
                <a:extLst>
                  <a:ext uri="{FF2B5EF4-FFF2-40B4-BE49-F238E27FC236}">
                    <a16:creationId xmlns:a16="http://schemas.microsoft.com/office/drawing/2014/main" id="{EE9CD552-7569-2A39-A082-9790C85B6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F9AEDFC-F371-37C8-E0DA-7AAFA49CB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57636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FD4A2EC-3D37-5ED6-3C9F-0CE19E6E5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F4A13167-ABFC-A428-5DDD-7F6BAA8E9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EF8E96-D06F-D077-7044-401B18EE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6418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0301" y="533292"/>
            <a:ext cx="4132469" cy="2213542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98061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8E5FA1-697B-6FB5-4F63-346DF5F1703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630067" y="3219450"/>
            <a:ext cx="4128934" cy="3092780"/>
          </a:xfrm>
        </p:spPr>
        <p:txBody>
          <a:bodyPr/>
          <a:lstStyle>
            <a:lvl1pPr marL="0" indent="0" algn="ctr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1pPr>
            <a:lvl2pPr marL="36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2pPr>
            <a:lvl3pPr marL="72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3pPr>
            <a:lvl4pPr marL="108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4pPr>
            <a:lvl5pPr marL="1440000" indent="0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1894668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522" y="298564"/>
            <a:ext cx="4650901" cy="6260873"/>
          </a:xfrm>
        </p:spPr>
        <p:txBody>
          <a:bodyPr anchor="ctr">
            <a:no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2912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44943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4504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2712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23027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004688-7200-27A0-AED2-FDEA0C50E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62AE0E-CD08-E4A3-B4FB-58E3FB609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942343E8-72A7-5457-2C99-D033A36FF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1C19E638-91EB-75DC-9458-EA0229C044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6E02EB3D-A45E-B4B7-9E49-65E6921C6D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6ED0F2C-33C6-33F8-D25A-653073FA8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6C992DF-7C76-80E6-220E-5545B437E8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1532E4B2-6FAE-2363-8842-E08A265B0F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D7AE19E9-E19F-29AF-639C-44EB5FB5E3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FC6B75DA-401A-8C4D-421A-4A0230030C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83B7B7D8-FAE1-EF25-3177-C597CA2855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D8189C2B-39BF-F3AD-761F-3EC5A41393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9B3C11E0-E220-6347-106F-7361EEF4B7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79AAD932-DEE5-826A-1B8E-BF1B2B2BB3D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A9BA9C23-F16A-423E-DB70-2BBBE58B0C8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237FA726-DD02-A25D-C698-4FB16B377C4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A0991B4B-EDB7-1AEE-679D-75A7958333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198D13E0-51CA-CC43-BFAD-752CD4E5ED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979DDC47-298E-AFD7-CE86-9F24018FCB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FDF6497C-C9D8-77C1-9EC1-AA3DC693FD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F94954A5-B504-9802-E8A3-D92A434B215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26CA4C70-E5AD-FFC4-4F64-9029A88E1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C2F66C97-233E-069E-842E-FC7DD613F3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AA0F3696-6B0D-543A-4D40-8B145249CBF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29D21825-8498-CADF-8EB5-D08C5C4348E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D1EBC7BA-66A7-56E5-19F7-65B9A2BE6EB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41A6EA28-930F-EBBA-43EE-6CB627294A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5297B34D-B81D-6350-4194-484D7EC282F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DD7C599E-910F-8D88-3AA0-B24C9A79E13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E663B789-16D2-7968-1AB9-E036E4D4285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EBE4D28C-9D5D-2CDF-4E98-5D046F140C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19D439ED-096C-BC38-ECCB-78B2B5178F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E820AB2-DB7A-A79D-FAE4-35AC3D677C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88E5C4B-5B7B-FDA4-A576-7854A9D159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E3C02BC9-4E4F-3743-8563-808D6A0B437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D0EF96EA-252F-062A-E566-42ABC6B903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58DCE928-965C-EA85-F5C1-24E19E45854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B5B70EF0-D01D-E5DD-0234-6B93EE439E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CA0351E2-397A-7FC9-6BE5-A3018AAB2BD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9EE4DD70-FCD0-DFFE-52A6-0DE9BC2331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466F87F-6F35-E28C-1556-6383A82F7F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D4FD8A8E-2B46-F940-BD0E-086FCF7666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7532BE26-5B7C-EE9E-4191-8A54CDBBD6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BFC8ECE6-D59A-9EE4-CB81-D6162F00D8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080BC2-EE72-5D70-6666-DEBC49165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393AA0A3-2A8A-2332-F348-F88D6E1F3B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4355255-9D4E-147B-DA9E-4FFB14E7C1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0C229BCD-A083-BC81-2151-41E4947E04A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F138DCEE-5B8D-D5E5-54B6-6B0BA01F6E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F00BD61F-0747-E748-6BFB-CB875F4942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07C45B1B-92EA-5E82-24D1-931DB8AF99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11B1265-0119-731D-E758-7C0BAFE4B5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35056C9E-95B1-E743-9A73-5A39803B74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873B7450-9F65-5384-2976-127FD87757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93FE1A96-9FB8-DD4B-5EB8-26A91007B6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07C997E7-D2EC-2533-34E1-ADA752DD0A5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CDFD69D0-D4F6-6990-4E0A-C6FEB0CE49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825CB36E-9726-A54C-5717-F6A428FED5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F8184497-7251-D4E9-F39C-EE556E4B1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835D68A6-6C40-806B-C58A-25B22D6BC6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E36097E1-57E6-7188-7C0D-36C56EF55F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9C1BAB2A-BA9C-8C5A-13B8-CE9C056AE6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4F8DCA4A-A0D6-514F-47BB-541F133C696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0BEDD737-7AD9-32AF-DA50-AE940D883A1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361792E-BF11-44DD-3900-9EE92815F3E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EF08723B-66BF-73AE-106A-58DBBBABFA3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866A6C7D-739E-6ED2-8DC9-F62F9697723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3CAE0274-E38E-54A4-13C4-FFD1A9DDC6C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7561DEAF-B810-94D1-71BB-2116BFFFA7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323C31A5-9409-F839-90BA-3883DC532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42742EC4-5A1C-631E-398C-F3C5A9C4A2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D2C0A335-0DBB-9CDA-7CB6-64689BB782A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C21B6FD8-0F3F-70F9-2457-87BB8AAB793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44ACA065-23B9-0399-85C9-8821480A7DD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360F78FE-550E-F182-27C9-8D0D0411F4D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82BEC42F-0A94-4DB3-9210-90D9BA7610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4639297D-A086-3111-DE35-3ADFC63EC52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0A57F373-E650-007D-EF3A-125835724B3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F7AA1C2-3BC9-2CC2-246C-891EEAAAAA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095730D-9E3D-CB3A-4FF1-D9B51A162A3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FDC9A03-E7DE-3D3E-74F8-C2990A5082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3B430687-A11D-CFC5-B7C6-AF9A479146F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F9EEDCBB-CCC4-61BB-3480-8D21A3D2F1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00389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05187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40213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80890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999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9" r:id="rId13"/>
    <p:sldLayoutId id="2147483710" r:id="rId14"/>
    <p:sldLayoutId id="2147483712" r:id="rId15"/>
    <p:sldLayoutId id="2147483713" r:id="rId16"/>
    <p:sldLayoutId id="2147483715" r:id="rId17"/>
    <p:sldLayoutId id="2147483717" r:id="rId18"/>
    <p:sldLayoutId id="2147483672" r:id="rId19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37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680">
          <p15:clr>
            <a:srgbClr val="F26B43"/>
          </p15:clr>
        </p15:guide>
        <p15:guide id="4" pos="7000">
          <p15:clr>
            <a:srgbClr val="F26B43"/>
          </p15:clr>
        </p15:guide>
        <p15:guide id="5" orient="horz" pos="679">
          <p15:clr>
            <a:srgbClr val="F26B43"/>
          </p15:clr>
        </p15:guide>
        <p15:guide id="6" orient="horz" pos="3640">
          <p15:clr>
            <a:srgbClr val="F26B43"/>
          </p15:clr>
        </p15:guide>
        <p15:guide id="7" pos="6644">
          <p15:clr>
            <a:srgbClr val="F26B43"/>
          </p15:clr>
        </p15:guide>
        <p15:guide id="8" pos="6289">
          <p15:clr>
            <a:srgbClr val="F26B43"/>
          </p15:clr>
        </p15:guide>
        <p15:guide id="9" pos="5945">
          <p15:clr>
            <a:srgbClr val="F26B43"/>
          </p15:clr>
        </p15:guide>
        <p15:guide id="10" pos="1391">
          <p15:clr>
            <a:srgbClr val="F26B43"/>
          </p15:clr>
        </p15:guide>
        <p15:guide id="11" pos="1032">
          <p15:clr>
            <a:srgbClr val="F26B43"/>
          </p15:clr>
        </p15:guide>
        <p15:guide id="12" pos="1732">
          <p15:clr>
            <a:srgbClr val="F26B43"/>
          </p15:clr>
        </p15:guide>
        <p15:guide id="13" pos="2084">
          <p15:clr>
            <a:srgbClr val="F26B43"/>
          </p15:clr>
        </p15:guide>
        <p15:guide id="14" pos="5596">
          <p15:clr>
            <a:srgbClr val="F26B43"/>
          </p15:clr>
        </p15:guide>
        <p15:guide id="15" pos="2436">
          <p15:clr>
            <a:srgbClr val="F26B43"/>
          </p15:clr>
        </p15:guide>
        <p15:guide id="16" pos="5244">
          <p15:clr>
            <a:srgbClr val="F26B43"/>
          </p15:clr>
        </p15:guide>
        <p15:guide id="17" pos="2792">
          <p15:clr>
            <a:srgbClr val="F26B43"/>
          </p15:clr>
        </p15:guide>
        <p15:guide id="18" pos="4892">
          <p15:clr>
            <a:srgbClr val="F26B43"/>
          </p15:clr>
        </p15:guide>
        <p15:guide id="19" pos="4543">
          <p15:clr>
            <a:srgbClr val="F26B43"/>
          </p15:clr>
        </p15:guide>
        <p15:guide id="20" pos="3488">
          <p15:clr>
            <a:srgbClr val="F26B43"/>
          </p15:clr>
        </p15:guide>
        <p15:guide id="21" pos="4192">
          <p15:clr>
            <a:srgbClr val="F26B43"/>
          </p15:clr>
        </p15:guide>
        <p15:guide id="22" pos="3840">
          <p15:clr>
            <a:srgbClr val="F26B43"/>
          </p15:clr>
        </p15:guide>
        <p15:guide id="23" pos="340">
          <p15:clr>
            <a:srgbClr val="A4A3A4"/>
          </p15:clr>
        </p15:guide>
        <p15:guide id="24" pos="7340">
          <p15:clr>
            <a:srgbClr val="A4A3A4"/>
          </p15:clr>
        </p15:guide>
        <p15:guide id="25" orient="horz" pos="1062">
          <p15:clr>
            <a:srgbClr val="5ACBF0"/>
          </p15:clr>
        </p15:guide>
        <p15:guide id="26" orient="horz" pos="3982">
          <p15:clr>
            <a:srgbClr val="A4A3A4"/>
          </p15:clr>
        </p15:guide>
        <p15:guide id="27" orient="horz" pos="338">
          <p15:clr>
            <a:srgbClr val="A4A3A4"/>
          </p15:clr>
        </p15:guide>
        <p15:guide id="28" orient="horz" pos="950">
          <p15:clr>
            <a:srgbClr val="5ACBF0"/>
          </p15:clr>
        </p15:guide>
        <p15:guide id="29" orient="horz" pos="249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t-han-lab/tiny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RCtVxZnjPmY" TargetMode="External"/><Relationship Id="rId3" Type="http://schemas.openxmlformats.org/officeDocument/2006/relationships/hyperlink" Target="https://github.com/mit-han-lab/mcunet" TargetMode="External"/><Relationship Id="rId7" Type="http://schemas.openxmlformats.org/officeDocument/2006/relationships/hyperlink" Target="https://www.youtube.com/watch?v=HySmjq7npV4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youtube.com/watch?v=Sb08leLWOgA" TargetMode="External"/><Relationship Id="rId5" Type="http://schemas.openxmlformats.org/officeDocument/2006/relationships/hyperlink" Target="https://www.youtube.com/watch?v=RCtVxZnjPmY&amp;t=200s" TargetMode="External"/><Relationship Id="rId4" Type="http://schemas.openxmlformats.org/officeDocument/2006/relationships/hyperlink" Target="https://lastminuteengineers.com/getting-started-with-esp32-cam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900" y="1186070"/>
            <a:ext cx="8277641" cy="2238448"/>
          </a:xfrm>
        </p:spPr>
        <p:txBody>
          <a:bodyPr>
            <a:noAutofit/>
          </a:bodyPr>
          <a:lstStyle/>
          <a:p>
            <a:r>
              <a:rPr lang="en-US" sz="3600" dirty="0"/>
              <a:t>Exploring Coordinated Attacks of Federated Learning </a:t>
            </a:r>
            <a:r>
              <a:rPr lang="en-US" sz="3600" dirty="0" err="1"/>
              <a:t>TinyML</a:t>
            </a:r>
            <a:r>
              <a:rPr lang="en-US" sz="3600" dirty="0"/>
              <a:t> Protected IoT Systems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9ED60E-D4B5-2624-C694-3F4E38276F75}"/>
              </a:ext>
            </a:extLst>
          </p:cNvPr>
          <p:cNvSpPr txBox="1"/>
          <p:nvPr/>
        </p:nvSpPr>
        <p:spPr>
          <a:xfrm>
            <a:off x="1234514" y="3702423"/>
            <a:ext cx="41476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Raine Morrigan</a:t>
            </a:r>
          </a:p>
          <a:p>
            <a:r>
              <a:rPr lang="en-US" dirty="0"/>
              <a:t>Dr. Hasan</a:t>
            </a:r>
          </a:p>
          <a:p>
            <a:r>
              <a:rPr lang="en-US" dirty="0"/>
              <a:t>June 9, 2025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8201" y="1303991"/>
            <a:ext cx="9555286" cy="2996901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This project attempts to show remaining vulnerabilities in IOT systems trained with State-Of-Art Federated Learning </a:t>
            </a:r>
            <a:r>
              <a:rPr lang="en-US" dirty="0" err="1"/>
              <a:t>TinyMLs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2359185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7900A-321E-9B5B-1413-B314F2F3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and Previous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72B37-52D4-0A96-B878-D66F72705952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Statistical Learning</a:t>
            </a:r>
          </a:p>
          <a:p>
            <a:r>
              <a:rPr lang="en-US" dirty="0"/>
              <a:t>Ethical Hacking</a:t>
            </a:r>
          </a:p>
          <a:p>
            <a:r>
              <a:rPr lang="en-US" dirty="0"/>
              <a:t>Software Security</a:t>
            </a:r>
          </a:p>
          <a:p>
            <a:r>
              <a:rPr lang="en-US" dirty="0"/>
              <a:t>Intro to AI</a:t>
            </a:r>
          </a:p>
        </p:txBody>
      </p:sp>
    </p:spTree>
    <p:extLst>
      <p:ext uri="{BB962C8B-B14F-4D97-AF65-F5344CB8AC3E}">
        <p14:creationId xmlns:p14="http://schemas.microsoft.com/office/powerpoint/2010/main" val="240967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en-US" dirty="0"/>
              <a:t>AI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0307" y="2745610"/>
            <a:ext cx="3584493" cy="3499611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hlinkClick r:id="rId3"/>
              </a:rPr>
              <a:t>https://github.com/mit-han-lab/tinyml</a:t>
            </a:r>
            <a:endParaRPr lang="en-US" dirty="0"/>
          </a:p>
          <a:p>
            <a:r>
              <a:rPr lang="en-US" dirty="0"/>
              <a:t>Tiny Machine Learning (</a:t>
            </a:r>
            <a:r>
              <a:rPr lang="en-US" dirty="0" err="1"/>
              <a:t>TinyML</a:t>
            </a:r>
            <a:r>
              <a:rPr lang="en-US" dirty="0"/>
              <a:t>) is a field of machine learning that focuses on running models on resource-constrained devices like microcontrollers, ultra-low-power devices, and other IoT devices</a:t>
            </a: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EA3B7AFC-AAF1-6309-E87A-F630716B8D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3036" r="3036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5A52-EB72-8381-9004-15EFA08A1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507" y="395289"/>
            <a:ext cx="7687131" cy="1189806"/>
          </a:xfrm>
        </p:spPr>
        <p:txBody>
          <a:bodyPr/>
          <a:lstStyle/>
          <a:p>
            <a:r>
              <a:rPr lang="en-US" dirty="0"/>
              <a:t>Initial Setup &amp; Current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77FFE-5575-F589-0B25-1907543616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Arduino IDE</a:t>
            </a:r>
          </a:p>
          <a:p>
            <a:r>
              <a:rPr lang="en-US" dirty="0"/>
              <a:t>Setup Troubleshooting</a:t>
            </a:r>
          </a:p>
          <a:p>
            <a:r>
              <a:rPr lang="en-US" dirty="0"/>
              <a:t>Researching Attack Strategies</a:t>
            </a:r>
          </a:p>
          <a:p>
            <a:r>
              <a:rPr lang="en-US" dirty="0"/>
              <a:t>Confirming a testbed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5F9818-7589-51E7-9F61-CDE1B7A6B27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815138" y="1997075"/>
            <a:ext cx="4857750" cy="4232275"/>
          </a:xfrm>
        </p:spPr>
        <p:txBody>
          <a:bodyPr>
            <a:normAutofit/>
          </a:bodyPr>
          <a:lstStyle/>
          <a:p>
            <a:r>
              <a:rPr lang="en-US" dirty="0"/>
              <a:t>Currently, I have not been able to successfully connect the ESP32-Cam to my IDE, but I have made plans to get help next week from people that have Arduino experience.</a:t>
            </a:r>
          </a:p>
        </p:txBody>
      </p:sp>
    </p:spTree>
    <p:extLst>
      <p:ext uri="{BB962C8B-B14F-4D97-AF65-F5344CB8AC3E}">
        <p14:creationId xmlns:p14="http://schemas.microsoft.com/office/powerpoint/2010/main" val="3284616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en-US" dirty="0"/>
              <a:t>Next Steps</a:t>
            </a:r>
          </a:p>
        </p:txBody>
      </p:sp>
      <p:pic>
        <p:nvPicPr>
          <p:cNvPr id="10" name="Picture Placeholder 9" descr="Close-up of a snow covered road">
            <a:extLst>
              <a:ext uri="{FF2B5EF4-FFF2-40B4-BE49-F238E27FC236}">
                <a16:creationId xmlns:a16="http://schemas.microsoft.com/office/drawing/2014/main" id="{1A068317-699A-4C96-BD22-58E7B50ADD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33364" r="3336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idx="10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Flash ESP32-Cam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Arduino and ESP32-Cam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Recreate </a:t>
            </a:r>
            <a:r>
              <a:rPr lang="en-US" dirty="0" err="1"/>
              <a:t>TinyML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Determine dataset for Facial Recognition</a:t>
            </a:r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D291F2-4F3B-9988-830C-3A03B6B27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957EAB-1A32-A2FE-6656-37F9DA322CC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hlinkClick r:id="rId3"/>
              </a:rPr>
              <a:t>https://github.com/mit-han-lab/mcunet</a:t>
            </a:r>
            <a:endParaRPr lang="en-US" dirty="0"/>
          </a:p>
          <a:p>
            <a:r>
              <a:rPr lang="en-US" dirty="0"/>
              <a:t>X. Sheng, Z. Yang and W. Bao, "</a:t>
            </a:r>
            <a:r>
              <a:rPr lang="en-US" dirty="0" err="1"/>
              <a:t>FairGuard</a:t>
            </a:r>
            <a:r>
              <a:rPr lang="en-US" dirty="0"/>
              <a:t>: A Fairness Attack and Defense Framework in Federated Learning," in IEEE Transactions on Dependable and Secure Computing, vol. 22, no. 3, pp. 2519-2532, May-June 2025</a:t>
            </a:r>
          </a:p>
          <a:p>
            <a:r>
              <a:rPr lang="en-US" dirty="0"/>
              <a:t>K. Naveen Kumar, C. Krishna Mohan and L. Reddy </a:t>
            </a:r>
            <a:r>
              <a:rPr lang="en-US" dirty="0" err="1"/>
              <a:t>Cenkeramaddi</a:t>
            </a:r>
            <a:r>
              <a:rPr lang="en-US" dirty="0"/>
              <a:t>, "Federated Learning Minimal Model Replacement Attack Using Optimal Transport: An Attacker Perspective," in IEEE Transactions on Information Forensics and Security, vol. 20, pp. 478-487, 2025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https://lastminuteengineers.com/getting-started-with-esp32-cam/</a:t>
            </a:r>
            <a:endParaRPr lang="en-US" dirty="0"/>
          </a:p>
          <a:p>
            <a:r>
              <a:rPr lang="en-US" dirty="0">
                <a:hlinkClick r:id="rId5"/>
              </a:rPr>
              <a:t>https://www.youtube.com/watch?v=RCtVxZnjPmY&amp;t=200s</a:t>
            </a:r>
            <a:endParaRPr lang="en-US" dirty="0"/>
          </a:p>
          <a:p>
            <a:r>
              <a:rPr lang="en-US" dirty="0">
                <a:hlinkClick r:id="rId6"/>
              </a:rPr>
              <a:t>https://www.youtube.com/watch?v=Sb08leLWOgA</a:t>
            </a:r>
            <a:endParaRPr lang="en-US" dirty="0"/>
          </a:p>
          <a:p>
            <a:r>
              <a:rPr lang="en-US" dirty="0">
                <a:hlinkClick r:id="rId7"/>
              </a:rPr>
              <a:t>https://www.youtube.com/watch?v=HySmjq7npV4</a:t>
            </a:r>
            <a:endParaRPr lang="en-US" dirty="0"/>
          </a:p>
          <a:p>
            <a:r>
              <a:rPr lang="en-US" dirty="0">
                <a:hlinkClick r:id="rId8"/>
              </a:rPr>
              <a:t>https://www.youtube.com/watch?v=RCtVxZnjPmY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867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rPr lang="en-US" dirty="0"/>
              <a:t>Raine Morrigan</a:t>
            </a:r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FEDA63D-DE73-4ED5-BDF0-D3D9FD35E1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8954E08-A2C8-44D4-BABF-5531D0DF1F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AE25C0-66E9-4E74-9814-75E5D2A6CAB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{2B79BBE9-C9A5-44E9-B47C-34BDB89ABB3A}tf11158769_win32</Template>
  <TotalTime>7493</TotalTime>
  <Words>339</Words>
  <Application>Microsoft Office PowerPoint</Application>
  <PresentationFormat>Widescreen</PresentationFormat>
  <Paragraphs>44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Calibri</vt:lpstr>
      <vt:lpstr>Goudy Old Style</vt:lpstr>
      <vt:lpstr>Wingdings</vt:lpstr>
      <vt:lpstr>FrostyVTI</vt:lpstr>
      <vt:lpstr>Exploring Coordinated Attacks of Federated Learning TinyML Protected IoT Systems</vt:lpstr>
      <vt:lpstr>This project attempts to show remaining vulnerabilities in IOT systems trained with State-Of-Art Federated Learning TinyMLs</vt:lpstr>
      <vt:lpstr>Background and Previous Experience</vt:lpstr>
      <vt:lpstr>AI Methods</vt:lpstr>
      <vt:lpstr>Initial Setup &amp; Current Challenges</vt:lpstr>
      <vt:lpstr>Next Steps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Morrigan, Raine (UMKC-Student)</dc:creator>
  <cp:lastModifiedBy>Morrigan, Raine (UMKC-Student)</cp:lastModifiedBy>
  <cp:revision>1</cp:revision>
  <dcterms:created xsi:type="dcterms:W3CDTF">2025-06-03T20:34:38Z</dcterms:created>
  <dcterms:modified xsi:type="dcterms:W3CDTF">2025-06-09T02:26:50Z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